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339B-25F8-43BD-87EA-A97DF5469F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E4F41-6755-4380-A4AD-C987A573A0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World’s Economic Center of Gravity</a:t>
            </a: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152400" y="1828800"/>
            <a:ext cx="8633634" cy="4419600"/>
            <a:chOff x="152400" y="1828800"/>
            <a:chExt cx="8633634" cy="4419600"/>
          </a:xfrm>
        </p:grpSpPr>
        <p:pic>
          <p:nvPicPr>
            <p:cNvPr id="1026" name="Picture 2" descr="http://www.bseinfo.org/CmImages/bseinfo/BSE-world-ma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1828800"/>
              <a:ext cx="8633634" cy="4419600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 flipH="1" flipV="1">
              <a:off x="5867400" y="2971800"/>
              <a:ext cx="609600" cy="457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4876800" y="2514600"/>
              <a:ext cx="990600" cy="457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3962400" y="2438400"/>
              <a:ext cx="914400" cy="76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962400" y="2286000"/>
              <a:ext cx="1676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5638800" y="2286000"/>
              <a:ext cx="1295400" cy="762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3600" y="3429000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1000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10200" y="3030379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1500</a:t>
              </a:r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53000" y="2801779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1800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05442" y="2573179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1900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43442" y="2496979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1950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67442" y="2362200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2000</a:t>
              </a:r>
              <a:endParaRPr lang="en-US" sz="1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0442" y="3030379"/>
              <a:ext cx="44755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2025</a:t>
              </a:r>
              <a:endParaRPr lang="en-US" sz="1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World’s Economic Center of Gravity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World’s Economic Center of Gravity</dc:title>
  <dc:creator>Eitan Isser</dc:creator>
  <cp:lastModifiedBy>Eitan Isser</cp:lastModifiedBy>
  <cp:revision>4</cp:revision>
  <dcterms:created xsi:type="dcterms:W3CDTF">2014-01-13T01:56:34Z</dcterms:created>
  <dcterms:modified xsi:type="dcterms:W3CDTF">2014-01-13T02:33:23Z</dcterms:modified>
</cp:coreProperties>
</file>