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8339B-25F8-43BD-87EA-A97DF5469F71}" type="datetimeFigureOut">
              <a:rPr lang="en-US" smtClean="0"/>
              <a:t>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E4F41-6755-4380-A4AD-C987A573A0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World’s Economic Center of Gravity</a:t>
            </a:r>
            <a:endParaRPr lang="en-US" sz="24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152400" y="1828800"/>
            <a:ext cx="8633634" cy="4419600"/>
            <a:chOff x="152400" y="1828800"/>
            <a:chExt cx="8633634" cy="4419600"/>
          </a:xfrm>
        </p:grpSpPr>
        <p:pic>
          <p:nvPicPr>
            <p:cNvPr id="1026" name="Picture 2" descr="http://www.bseinfo.org/CmImages/bseinfo/BSE-world-map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" y="1828800"/>
              <a:ext cx="8633634" cy="4419600"/>
            </a:xfrm>
            <a:prstGeom prst="rect">
              <a:avLst/>
            </a:prstGeom>
            <a:noFill/>
          </p:spPr>
        </p:pic>
        <p:cxnSp>
          <p:nvCxnSpPr>
            <p:cNvPr id="6" name="Straight Connector 5"/>
            <p:cNvCxnSpPr/>
            <p:nvPr/>
          </p:nvCxnSpPr>
          <p:spPr>
            <a:xfrm flipH="1" flipV="1">
              <a:off x="5867400" y="2971800"/>
              <a:ext cx="609600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 flipV="1">
              <a:off x="4876800" y="2514600"/>
              <a:ext cx="990600" cy="457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3962400" y="2438400"/>
              <a:ext cx="914400" cy="762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3962400" y="2286000"/>
              <a:ext cx="1676400" cy="1524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5638800" y="2286000"/>
              <a:ext cx="1295400" cy="762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5943600" y="3429000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1000</a:t>
              </a:r>
              <a:endParaRPr lang="en-US" sz="1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10200" y="3030379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1500</a:t>
              </a:r>
              <a:endParaRPr lang="en-US" sz="1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953000" y="2801779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1800</a:t>
              </a:r>
              <a:endParaRPr lang="en-US" sz="1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05442" y="2573179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1900</a:t>
              </a:r>
              <a:endParaRPr lang="en-US" sz="1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43442" y="2496979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1950</a:t>
              </a:r>
              <a:endParaRPr lang="en-US" sz="1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267442" y="2362200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2000</a:t>
              </a:r>
              <a:endParaRPr lang="en-US" sz="1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10442" y="3030379"/>
              <a:ext cx="4475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2025</a:t>
              </a:r>
              <a:endParaRPr lang="en-US" sz="10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World’s Economic Center of Gravity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Economic Center of Gravity</dc:title>
  <dc:creator>Eitan Isser</dc:creator>
  <cp:lastModifiedBy>Eitan Isser</cp:lastModifiedBy>
  <cp:revision>4</cp:revision>
  <dcterms:created xsi:type="dcterms:W3CDTF">2014-01-13T01:56:34Z</dcterms:created>
  <dcterms:modified xsi:type="dcterms:W3CDTF">2014-01-13T02:33:23Z</dcterms:modified>
</cp:coreProperties>
</file>